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3300"/>
    <a:srgbClr val="CC9900"/>
    <a:srgbClr val="FFCC66"/>
    <a:srgbClr val="CCECFF"/>
    <a:srgbClr val="FF3399"/>
    <a:srgbClr val="FF99CC"/>
    <a:srgbClr val="800000"/>
    <a:srgbClr val="00FF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387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グループ化 241"/>
          <p:cNvGrpSpPr/>
          <p:nvPr/>
        </p:nvGrpSpPr>
        <p:grpSpPr>
          <a:xfrm>
            <a:off x="4178654" y="1310641"/>
            <a:ext cx="1533140" cy="811694"/>
            <a:chOff x="4178654" y="1310641"/>
            <a:chExt cx="1533140" cy="811694"/>
          </a:xfrm>
        </p:grpSpPr>
        <p:sp>
          <p:nvSpPr>
            <p:cNvPr id="16" name="台形 15"/>
            <p:cNvSpPr/>
            <p:nvPr/>
          </p:nvSpPr>
          <p:spPr>
            <a:xfrm>
              <a:off x="4178654" y="1310641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4883364" y="1848153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4745924" y="1548122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4783658" y="1588423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6078125" y="847031"/>
            <a:ext cx="1549905" cy="1548402"/>
            <a:chOff x="6078125" y="847031"/>
            <a:chExt cx="1549905" cy="1548402"/>
          </a:xfrm>
        </p:grpSpPr>
        <p:sp>
          <p:nvSpPr>
            <p:cNvPr id="3" name="1 つの角を丸めた四角形 2"/>
            <p:cNvSpPr/>
            <p:nvPr/>
          </p:nvSpPr>
          <p:spPr>
            <a:xfrm>
              <a:off x="6078125" y="847032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>
              <a:off x="6242835" y="1621233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242835" y="847032"/>
              <a:ext cx="1186211" cy="68679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片側の 2 つの角を丸めた四角形 5"/>
            <p:cNvSpPr/>
            <p:nvPr/>
          </p:nvSpPr>
          <p:spPr>
            <a:xfrm rot="10800000">
              <a:off x="6590133" y="847031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924144" y="913752"/>
              <a:ext cx="301116" cy="55335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7480710" y="2260260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6329388" y="1769806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120" name="正方形/長方形 119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8" name="グループ化 247"/>
          <p:cNvGrpSpPr/>
          <p:nvPr/>
        </p:nvGrpSpPr>
        <p:grpSpPr>
          <a:xfrm>
            <a:off x="7897525" y="1572642"/>
            <a:ext cx="1591370" cy="496972"/>
            <a:chOff x="7897525" y="1572642"/>
            <a:chExt cx="1591370" cy="496972"/>
          </a:xfrm>
        </p:grpSpPr>
        <p:sp>
          <p:nvSpPr>
            <p:cNvPr id="21" name="平行四辺形 20"/>
            <p:cNvSpPr/>
            <p:nvPr/>
          </p:nvSpPr>
          <p:spPr>
            <a:xfrm>
              <a:off x="7897525" y="1582171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7897525" y="2025114"/>
              <a:ext cx="1028269" cy="44500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平行四辺形 22"/>
            <p:cNvSpPr/>
            <p:nvPr/>
          </p:nvSpPr>
          <p:spPr>
            <a:xfrm rot="5400000" flipH="1">
              <a:off x="8963623" y="1544342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平行四辺形 23"/>
            <p:cNvSpPr/>
            <p:nvPr/>
          </p:nvSpPr>
          <p:spPr>
            <a:xfrm>
              <a:off x="8003474" y="1803642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平行四辺形 24"/>
            <p:cNvSpPr/>
            <p:nvPr/>
          </p:nvSpPr>
          <p:spPr>
            <a:xfrm>
              <a:off x="8360821" y="1582170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平行四辺形 25"/>
            <p:cNvSpPr/>
            <p:nvPr/>
          </p:nvSpPr>
          <p:spPr>
            <a:xfrm>
              <a:off x="8631536" y="1572642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平行四辺形 26"/>
            <p:cNvSpPr/>
            <p:nvPr/>
          </p:nvSpPr>
          <p:spPr>
            <a:xfrm>
              <a:off x="8863125" y="1593634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8010092" y="2025114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>
            <a:xfrm>
              <a:off x="8865423" y="1978340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8079970" y="1841154"/>
              <a:ext cx="896390" cy="153381"/>
              <a:chOff x="8079970" y="1841154"/>
              <a:chExt cx="783155" cy="153381"/>
            </a:xfrm>
          </p:grpSpPr>
          <p:sp>
            <p:nvSpPr>
              <p:cNvPr id="128" name="平行四辺形 127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平行四辺形 128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平行四辺形 129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平行四辺形 130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平行四辺形 131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/>
          <p:cNvGrpSpPr/>
          <p:nvPr/>
        </p:nvGrpSpPr>
        <p:grpSpPr>
          <a:xfrm>
            <a:off x="435599" y="875167"/>
            <a:ext cx="1528106" cy="1520266"/>
            <a:chOff x="435599" y="875167"/>
            <a:chExt cx="1528106" cy="1520266"/>
          </a:xfrm>
        </p:grpSpPr>
        <p:sp>
          <p:nvSpPr>
            <p:cNvPr id="31" name="正方形/長方形 30"/>
            <p:cNvSpPr/>
            <p:nvPr/>
          </p:nvSpPr>
          <p:spPr>
            <a:xfrm>
              <a:off x="435599" y="875167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927070" y="1402954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978478" y="1454363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1097470" y="1956645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519386" y="937905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922592" y="937905"/>
              <a:ext cx="833165" cy="340173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 rot="16200000">
              <a:off x="1827147" y="1193163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582783" y="1027514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38" name="角丸四角形 137"/>
            <p:cNvSpPr/>
            <p:nvPr/>
          </p:nvSpPr>
          <p:spPr>
            <a:xfrm>
              <a:off x="922592" y="998221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2262617" y="862271"/>
            <a:ext cx="1591359" cy="1486609"/>
            <a:chOff x="2262617" y="862271"/>
            <a:chExt cx="1591359" cy="1486609"/>
          </a:xfrm>
        </p:grpSpPr>
        <p:sp>
          <p:nvSpPr>
            <p:cNvPr id="2" name="正方形/長方形 1"/>
            <p:cNvSpPr/>
            <p:nvPr/>
          </p:nvSpPr>
          <p:spPr>
            <a:xfrm>
              <a:off x="2262617" y="921721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347525" y="862271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2426920" y="921721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808991" y="921721"/>
              <a:ext cx="789491" cy="322341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片側の 2 つの角を丸めた四角形 14"/>
            <p:cNvSpPr/>
            <p:nvPr/>
          </p:nvSpPr>
          <p:spPr>
            <a:xfrm rot="16200000">
              <a:off x="3666130" y="1163598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262617" y="1292998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>
              <a:off x="2475083" y="1002114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39" name="角丸四角形 138"/>
            <p:cNvSpPr/>
            <p:nvPr/>
          </p:nvSpPr>
          <p:spPr>
            <a:xfrm>
              <a:off x="2809813" y="975361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4178654" y="3261361"/>
            <a:ext cx="1533140" cy="811694"/>
            <a:chOff x="4178654" y="3261361"/>
            <a:chExt cx="1533140" cy="811694"/>
          </a:xfrm>
        </p:grpSpPr>
        <p:sp>
          <p:nvSpPr>
            <p:cNvPr id="146" name="台形 145"/>
            <p:cNvSpPr/>
            <p:nvPr/>
          </p:nvSpPr>
          <p:spPr>
            <a:xfrm>
              <a:off x="4178654" y="3261361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4883364" y="3798873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4745924" y="3498842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4783658" y="3539143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6078125" y="2797751"/>
            <a:ext cx="1549905" cy="1548402"/>
            <a:chOff x="6078125" y="2797751"/>
            <a:chExt cx="1549905" cy="1548402"/>
          </a:xfrm>
        </p:grpSpPr>
        <p:sp>
          <p:nvSpPr>
            <p:cNvPr id="140" name="1 つの角を丸めた四角形 139"/>
            <p:cNvSpPr/>
            <p:nvPr/>
          </p:nvSpPr>
          <p:spPr>
            <a:xfrm>
              <a:off x="6078125" y="2797752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片側の 2 つの角を丸めた四角形 140"/>
            <p:cNvSpPr/>
            <p:nvPr/>
          </p:nvSpPr>
          <p:spPr>
            <a:xfrm>
              <a:off x="6242835" y="3571953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242835" y="2797752"/>
              <a:ext cx="1186211" cy="686797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片側の 2 つの角を丸めた四角形 142"/>
            <p:cNvSpPr/>
            <p:nvPr/>
          </p:nvSpPr>
          <p:spPr>
            <a:xfrm rot="10800000">
              <a:off x="6590133" y="2797751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924144" y="2864472"/>
              <a:ext cx="301116" cy="553358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7480710" y="4210980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6329388" y="3720526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173" name="正方形/長方形 172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正方形/長方形 173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9" name="グループ化 248"/>
          <p:cNvGrpSpPr/>
          <p:nvPr/>
        </p:nvGrpSpPr>
        <p:grpSpPr>
          <a:xfrm>
            <a:off x="7897525" y="3523362"/>
            <a:ext cx="1591370" cy="496972"/>
            <a:chOff x="7897525" y="3523362"/>
            <a:chExt cx="1591370" cy="496972"/>
          </a:xfrm>
        </p:grpSpPr>
        <p:sp>
          <p:nvSpPr>
            <p:cNvPr id="150" name="平行四辺形 149"/>
            <p:cNvSpPr/>
            <p:nvPr/>
          </p:nvSpPr>
          <p:spPr>
            <a:xfrm>
              <a:off x="7897525" y="3532891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7897525" y="3975834"/>
              <a:ext cx="1028269" cy="44500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平行四辺形 151"/>
            <p:cNvSpPr/>
            <p:nvPr/>
          </p:nvSpPr>
          <p:spPr>
            <a:xfrm rot="5400000" flipH="1">
              <a:off x="8963623" y="3495062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平行四辺形 152"/>
            <p:cNvSpPr/>
            <p:nvPr/>
          </p:nvSpPr>
          <p:spPr>
            <a:xfrm>
              <a:off x="8003474" y="3754362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平行四辺形 153"/>
            <p:cNvSpPr/>
            <p:nvPr/>
          </p:nvSpPr>
          <p:spPr>
            <a:xfrm>
              <a:off x="8360821" y="3532890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平行四辺形 154"/>
            <p:cNvSpPr/>
            <p:nvPr/>
          </p:nvSpPr>
          <p:spPr>
            <a:xfrm>
              <a:off x="8631536" y="3523362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平行四辺形 155"/>
            <p:cNvSpPr/>
            <p:nvPr/>
          </p:nvSpPr>
          <p:spPr>
            <a:xfrm>
              <a:off x="8863125" y="3544354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8010092" y="3975834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平行四辺形 157"/>
            <p:cNvSpPr/>
            <p:nvPr/>
          </p:nvSpPr>
          <p:spPr>
            <a:xfrm>
              <a:off x="8865423" y="3929060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8079970" y="3791874"/>
              <a:ext cx="896390" cy="153381"/>
              <a:chOff x="8079970" y="1841154"/>
              <a:chExt cx="783155" cy="153381"/>
            </a:xfrm>
          </p:grpSpPr>
          <p:sp>
            <p:nvSpPr>
              <p:cNvPr id="179" name="平行四辺形 178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平行四辺形 179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平行四辺形 180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平行四辺形 181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平行四辺形 182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7" name="グループ化 236"/>
          <p:cNvGrpSpPr/>
          <p:nvPr/>
        </p:nvGrpSpPr>
        <p:grpSpPr>
          <a:xfrm>
            <a:off x="435599" y="2825887"/>
            <a:ext cx="1528106" cy="1520266"/>
            <a:chOff x="435599" y="2825887"/>
            <a:chExt cx="1528106" cy="1520266"/>
          </a:xfrm>
        </p:grpSpPr>
        <p:sp>
          <p:nvSpPr>
            <p:cNvPr id="159" name="正方形/長方形 158"/>
            <p:cNvSpPr/>
            <p:nvPr/>
          </p:nvSpPr>
          <p:spPr>
            <a:xfrm>
              <a:off x="435599" y="2825887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927070" y="3353674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978478" y="3405083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097470" y="3907365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519386" y="2888625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角丸四角形 163"/>
            <p:cNvSpPr/>
            <p:nvPr/>
          </p:nvSpPr>
          <p:spPr>
            <a:xfrm>
              <a:off x="922592" y="2888625"/>
              <a:ext cx="833165" cy="340173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片側の 2 つの角を丸めた四角形 164"/>
            <p:cNvSpPr/>
            <p:nvPr/>
          </p:nvSpPr>
          <p:spPr>
            <a:xfrm rot="16200000">
              <a:off x="1827147" y="3143883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582783" y="2978234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86" name="角丸四角形 185"/>
            <p:cNvSpPr/>
            <p:nvPr/>
          </p:nvSpPr>
          <p:spPr>
            <a:xfrm>
              <a:off x="922592" y="2948941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2262617" y="2812991"/>
            <a:ext cx="1591359" cy="1486609"/>
            <a:chOff x="2262617" y="2812991"/>
            <a:chExt cx="1591359" cy="1486609"/>
          </a:xfrm>
        </p:grpSpPr>
        <p:sp>
          <p:nvSpPr>
            <p:cNvPr id="166" name="正方形/長方形 165"/>
            <p:cNvSpPr/>
            <p:nvPr/>
          </p:nvSpPr>
          <p:spPr>
            <a:xfrm>
              <a:off x="2262617" y="2872441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2347525" y="2812991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>
            <a:xfrm>
              <a:off x="2426920" y="2872441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2808991" y="2872441"/>
              <a:ext cx="789491" cy="322341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片側の 2 つの角を丸めた四角形 169"/>
            <p:cNvSpPr/>
            <p:nvPr/>
          </p:nvSpPr>
          <p:spPr>
            <a:xfrm rot="16200000">
              <a:off x="3666130" y="3114318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262617" y="3243718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/>
            <p:cNvSpPr txBox="1"/>
            <p:nvPr/>
          </p:nvSpPr>
          <p:spPr>
            <a:xfrm>
              <a:off x="2475083" y="2952834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2809813" y="2926081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4178654" y="5218177"/>
            <a:ext cx="1533140" cy="811694"/>
            <a:chOff x="4178654" y="5218177"/>
            <a:chExt cx="1533140" cy="811694"/>
          </a:xfrm>
        </p:grpSpPr>
        <p:sp>
          <p:nvSpPr>
            <p:cNvPr id="194" name="台形 193"/>
            <p:cNvSpPr/>
            <p:nvPr/>
          </p:nvSpPr>
          <p:spPr>
            <a:xfrm>
              <a:off x="4178654" y="5218177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4883364" y="5755689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4745924" y="5455658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4783658" y="5495959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6078125" y="4754567"/>
            <a:ext cx="1549905" cy="1548402"/>
            <a:chOff x="6078125" y="4754567"/>
            <a:chExt cx="1549905" cy="1548402"/>
          </a:xfrm>
        </p:grpSpPr>
        <p:sp>
          <p:nvSpPr>
            <p:cNvPr id="188" name="1 つの角を丸めた四角形 187"/>
            <p:cNvSpPr/>
            <p:nvPr/>
          </p:nvSpPr>
          <p:spPr>
            <a:xfrm>
              <a:off x="6078125" y="4754568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片側の 2 つの角を丸めた四角形 188"/>
            <p:cNvSpPr/>
            <p:nvPr/>
          </p:nvSpPr>
          <p:spPr>
            <a:xfrm>
              <a:off x="6242835" y="5528769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6242835" y="4754568"/>
              <a:ext cx="1186211" cy="6867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片側の 2 つの角を丸めた四角形 190"/>
            <p:cNvSpPr/>
            <p:nvPr/>
          </p:nvSpPr>
          <p:spPr>
            <a:xfrm rot="10800000">
              <a:off x="6590133" y="4754567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6924144" y="4821288"/>
              <a:ext cx="301116" cy="5533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7480710" y="6167796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0" name="グループ化 219"/>
            <p:cNvGrpSpPr/>
            <p:nvPr/>
          </p:nvGrpSpPr>
          <p:grpSpPr>
            <a:xfrm>
              <a:off x="6329388" y="5677342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221" name="正方形/長方形 220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正方形/長方形 221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正方形/長方形 222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正方形/長方形 224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0" name="グループ化 249"/>
          <p:cNvGrpSpPr/>
          <p:nvPr/>
        </p:nvGrpSpPr>
        <p:grpSpPr>
          <a:xfrm>
            <a:off x="7897525" y="5480178"/>
            <a:ext cx="1591370" cy="496972"/>
            <a:chOff x="7897525" y="5480178"/>
            <a:chExt cx="1591370" cy="496972"/>
          </a:xfrm>
        </p:grpSpPr>
        <p:sp>
          <p:nvSpPr>
            <p:cNvPr id="198" name="平行四辺形 197"/>
            <p:cNvSpPr/>
            <p:nvPr/>
          </p:nvSpPr>
          <p:spPr>
            <a:xfrm>
              <a:off x="7897525" y="5489707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897525" y="5932650"/>
              <a:ext cx="1028269" cy="44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平行四辺形 199"/>
            <p:cNvSpPr/>
            <p:nvPr/>
          </p:nvSpPr>
          <p:spPr>
            <a:xfrm rot="5400000" flipH="1">
              <a:off x="8963623" y="5451878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平行四辺形 200"/>
            <p:cNvSpPr/>
            <p:nvPr/>
          </p:nvSpPr>
          <p:spPr>
            <a:xfrm>
              <a:off x="8003474" y="5711178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平行四辺形 201"/>
            <p:cNvSpPr/>
            <p:nvPr/>
          </p:nvSpPr>
          <p:spPr>
            <a:xfrm>
              <a:off x="8360821" y="5489706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平行四辺形 202"/>
            <p:cNvSpPr/>
            <p:nvPr/>
          </p:nvSpPr>
          <p:spPr>
            <a:xfrm>
              <a:off x="8631536" y="5480178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平行四辺形 203"/>
            <p:cNvSpPr/>
            <p:nvPr/>
          </p:nvSpPr>
          <p:spPr>
            <a:xfrm>
              <a:off x="8863125" y="5501170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8010092" y="5932650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平行四辺形 205"/>
            <p:cNvSpPr/>
            <p:nvPr/>
          </p:nvSpPr>
          <p:spPr>
            <a:xfrm>
              <a:off x="8865423" y="5885876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8079970" y="5748690"/>
              <a:ext cx="896390" cy="153381"/>
              <a:chOff x="8079970" y="1841154"/>
              <a:chExt cx="783155" cy="153381"/>
            </a:xfrm>
          </p:grpSpPr>
          <p:sp>
            <p:nvSpPr>
              <p:cNvPr id="227" name="平行四辺形 226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平行四辺形 227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平行四辺形 228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平行四辺形 229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平行四辺形 230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8" name="グループ化 237"/>
          <p:cNvGrpSpPr/>
          <p:nvPr/>
        </p:nvGrpSpPr>
        <p:grpSpPr>
          <a:xfrm>
            <a:off x="435599" y="4782703"/>
            <a:ext cx="1528106" cy="1520266"/>
            <a:chOff x="435599" y="4782703"/>
            <a:chExt cx="1528106" cy="1520266"/>
          </a:xfrm>
        </p:grpSpPr>
        <p:sp>
          <p:nvSpPr>
            <p:cNvPr id="207" name="正方形/長方形 206"/>
            <p:cNvSpPr/>
            <p:nvPr/>
          </p:nvSpPr>
          <p:spPr>
            <a:xfrm>
              <a:off x="435599" y="4782703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927070" y="5310490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978478" y="5361899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角丸四角形 209"/>
            <p:cNvSpPr/>
            <p:nvPr/>
          </p:nvSpPr>
          <p:spPr>
            <a:xfrm>
              <a:off x="1097470" y="5864181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角丸四角形 210"/>
            <p:cNvSpPr/>
            <p:nvPr/>
          </p:nvSpPr>
          <p:spPr>
            <a:xfrm>
              <a:off x="519386" y="4845441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角丸四角形 211"/>
            <p:cNvSpPr/>
            <p:nvPr/>
          </p:nvSpPr>
          <p:spPr>
            <a:xfrm>
              <a:off x="922592" y="4845441"/>
              <a:ext cx="833165" cy="340173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片側の 2 つの角を丸めた四角形 212"/>
            <p:cNvSpPr/>
            <p:nvPr/>
          </p:nvSpPr>
          <p:spPr>
            <a:xfrm rot="16200000">
              <a:off x="1827147" y="5100699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582783" y="4935050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234" name="角丸四角形 233"/>
            <p:cNvSpPr/>
            <p:nvPr/>
          </p:nvSpPr>
          <p:spPr>
            <a:xfrm>
              <a:off x="922592" y="4905757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2262617" y="4769807"/>
            <a:ext cx="1591359" cy="1486609"/>
            <a:chOff x="2262617" y="4769807"/>
            <a:chExt cx="1591359" cy="1486609"/>
          </a:xfrm>
        </p:grpSpPr>
        <p:sp>
          <p:nvSpPr>
            <p:cNvPr id="214" name="正方形/長方形 213"/>
            <p:cNvSpPr/>
            <p:nvPr/>
          </p:nvSpPr>
          <p:spPr>
            <a:xfrm>
              <a:off x="2262617" y="4829257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347525" y="4769807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2426920" y="4829257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角丸四角形 216"/>
            <p:cNvSpPr/>
            <p:nvPr/>
          </p:nvSpPr>
          <p:spPr>
            <a:xfrm>
              <a:off x="2808991" y="4829257"/>
              <a:ext cx="789491" cy="322341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片側の 2 つの角を丸めた四角形 217"/>
            <p:cNvSpPr/>
            <p:nvPr/>
          </p:nvSpPr>
          <p:spPr>
            <a:xfrm rot="16200000">
              <a:off x="3666130" y="5071134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262617" y="5200534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2475083" y="4909650"/>
              <a:ext cx="213269" cy="1603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2809813" y="4882897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グループ化 241"/>
          <p:cNvGrpSpPr/>
          <p:nvPr/>
        </p:nvGrpSpPr>
        <p:grpSpPr>
          <a:xfrm>
            <a:off x="4178654" y="1310641"/>
            <a:ext cx="1533140" cy="811694"/>
            <a:chOff x="4178654" y="1310641"/>
            <a:chExt cx="1533140" cy="811694"/>
          </a:xfrm>
        </p:grpSpPr>
        <p:sp>
          <p:nvSpPr>
            <p:cNvPr id="16" name="台形 15"/>
            <p:cNvSpPr/>
            <p:nvPr/>
          </p:nvSpPr>
          <p:spPr>
            <a:xfrm>
              <a:off x="4178654" y="1310641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4883364" y="1848153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4745924" y="1548122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4783658" y="1588423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6078125" y="847031"/>
            <a:ext cx="1549905" cy="1548402"/>
            <a:chOff x="6078125" y="847031"/>
            <a:chExt cx="1549905" cy="1548402"/>
          </a:xfrm>
        </p:grpSpPr>
        <p:sp>
          <p:nvSpPr>
            <p:cNvPr id="3" name="1 つの角を丸めた四角形 2"/>
            <p:cNvSpPr/>
            <p:nvPr/>
          </p:nvSpPr>
          <p:spPr>
            <a:xfrm>
              <a:off x="6078125" y="847032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>
              <a:off x="6242835" y="1621233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242835" y="847032"/>
              <a:ext cx="1186211" cy="686797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片側の 2 つの角を丸めた四角形 5"/>
            <p:cNvSpPr/>
            <p:nvPr/>
          </p:nvSpPr>
          <p:spPr>
            <a:xfrm rot="10800000">
              <a:off x="6590133" y="847031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924144" y="913752"/>
              <a:ext cx="301116" cy="553358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7480710" y="2260260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6329388" y="1769806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120" name="正方形/長方形 119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8" name="グループ化 247"/>
          <p:cNvGrpSpPr/>
          <p:nvPr/>
        </p:nvGrpSpPr>
        <p:grpSpPr>
          <a:xfrm>
            <a:off x="7897525" y="1572642"/>
            <a:ext cx="1591370" cy="496972"/>
            <a:chOff x="7897525" y="1572642"/>
            <a:chExt cx="1591370" cy="496972"/>
          </a:xfrm>
        </p:grpSpPr>
        <p:sp>
          <p:nvSpPr>
            <p:cNvPr id="21" name="平行四辺形 20"/>
            <p:cNvSpPr/>
            <p:nvPr/>
          </p:nvSpPr>
          <p:spPr>
            <a:xfrm>
              <a:off x="7897525" y="1582171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7897525" y="2025114"/>
              <a:ext cx="1028269" cy="44500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平行四辺形 22"/>
            <p:cNvSpPr/>
            <p:nvPr/>
          </p:nvSpPr>
          <p:spPr>
            <a:xfrm rot="5400000" flipH="1">
              <a:off x="8963623" y="1544342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平行四辺形 23"/>
            <p:cNvSpPr/>
            <p:nvPr/>
          </p:nvSpPr>
          <p:spPr>
            <a:xfrm>
              <a:off x="8003474" y="1803642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平行四辺形 24"/>
            <p:cNvSpPr/>
            <p:nvPr/>
          </p:nvSpPr>
          <p:spPr>
            <a:xfrm>
              <a:off x="8360821" y="1582170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平行四辺形 25"/>
            <p:cNvSpPr/>
            <p:nvPr/>
          </p:nvSpPr>
          <p:spPr>
            <a:xfrm>
              <a:off x="8631536" y="1572642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平行四辺形 26"/>
            <p:cNvSpPr/>
            <p:nvPr/>
          </p:nvSpPr>
          <p:spPr>
            <a:xfrm>
              <a:off x="8863125" y="1593634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8010092" y="2025114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>
            <a:xfrm>
              <a:off x="8865423" y="1978340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8079970" y="1841154"/>
              <a:ext cx="896390" cy="153381"/>
              <a:chOff x="8079970" y="1841154"/>
              <a:chExt cx="783155" cy="153381"/>
            </a:xfrm>
          </p:grpSpPr>
          <p:sp>
            <p:nvSpPr>
              <p:cNvPr id="128" name="平行四辺形 127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平行四辺形 128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平行四辺形 129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平行四辺形 130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平行四辺形 131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/>
          <p:cNvGrpSpPr/>
          <p:nvPr/>
        </p:nvGrpSpPr>
        <p:grpSpPr>
          <a:xfrm>
            <a:off x="435599" y="875167"/>
            <a:ext cx="1528106" cy="1520266"/>
            <a:chOff x="435599" y="875167"/>
            <a:chExt cx="1528106" cy="1520266"/>
          </a:xfrm>
        </p:grpSpPr>
        <p:sp>
          <p:nvSpPr>
            <p:cNvPr id="31" name="正方形/長方形 30"/>
            <p:cNvSpPr/>
            <p:nvPr/>
          </p:nvSpPr>
          <p:spPr>
            <a:xfrm>
              <a:off x="435599" y="875167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927070" y="1402954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978478" y="1454363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1097470" y="1956645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519386" y="937905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922592" y="937905"/>
              <a:ext cx="833165" cy="340173"/>
            </a:xfrm>
            <a:prstGeom prst="round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 rot="16200000">
              <a:off x="1827147" y="1193163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582783" y="1027514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38" name="角丸四角形 137"/>
            <p:cNvSpPr/>
            <p:nvPr/>
          </p:nvSpPr>
          <p:spPr>
            <a:xfrm>
              <a:off x="922592" y="998221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2262617" y="862271"/>
            <a:ext cx="1591359" cy="1486609"/>
            <a:chOff x="2262617" y="862271"/>
            <a:chExt cx="1591359" cy="1486609"/>
          </a:xfrm>
        </p:grpSpPr>
        <p:sp>
          <p:nvSpPr>
            <p:cNvPr id="2" name="正方形/長方形 1"/>
            <p:cNvSpPr/>
            <p:nvPr/>
          </p:nvSpPr>
          <p:spPr>
            <a:xfrm>
              <a:off x="2262617" y="921721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347525" y="862271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2426920" y="921721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808991" y="921721"/>
              <a:ext cx="789491" cy="322341"/>
            </a:xfrm>
            <a:prstGeom prst="round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片側の 2 つの角を丸めた四角形 14"/>
            <p:cNvSpPr/>
            <p:nvPr/>
          </p:nvSpPr>
          <p:spPr>
            <a:xfrm rot="16200000">
              <a:off x="3666130" y="1163598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262617" y="1292998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>
              <a:off x="2475083" y="1002114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39" name="角丸四角形 138"/>
            <p:cNvSpPr/>
            <p:nvPr/>
          </p:nvSpPr>
          <p:spPr>
            <a:xfrm>
              <a:off x="2809813" y="975361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4178654" y="3261361"/>
            <a:ext cx="1533140" cy="811694"/>
            <a:chOff x="4178654" y="3261361"/>
            <a:chExt cx="1533140" cy="811694"/>
          </a:xfrm>
        </p:grpSpPr>
        <p:sp>
          <p:nvSpPr>
            <p:cNvPr id="146" name="台形 145"/>
            <p:cNvSpPr/>
            <p:nvPr/>
          </p:nvSpPr>
          <p:spPr>
            <a:xfrm>
              <a:off x="4178654" y="3261361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4883364" y="3798873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4745924" y="3498842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4783658" y="3539143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6078125" y="2797751"/>
            <a:ext cx="1549905" cy="1548402"/>
            <a:chOff x="6078125" y="2797751"/>
            <a:chExt cx="1549905" cy="1548402"/>
          </a:xfrm>
        </p:grpSpPr>
        <p:sp>
          <p:nvSpPr>
            <p:cNvPr id="140" name="1 つの角を丸めた四角形 139"/>
            <p:cNvSpPr/>
            <p:nvPr/>
          </p:nvSpPr>
          <p:spPr>
            <a:xfrm>
              <a:off x="6078125" y="2797752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片側の 2 つの角を丸めた四角形 140"/>
            <p:cNvSpPr/>
            <p:nvPr/>
          </p:nvSpPr>
          <p:spPr>
            <a:xfrm>
              <a:off x="6242835" y="3571953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242835" y="2797752"/>
              <a:ext cx="1186211" cy="686797"/>
            </a:xfrm>
            <a:prstGeom prst="rect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片側の 2 つの角を丸めた四角形 142"/>
            <p:cNvSpPr/>
            <p:nvPr/>
          </p:nvSpPr>
          <p:spPr>
            <a:xfrm rot="10800000">
              <a:off x="6590133" y="2797751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924144" y="2864472"/>
              <a:ext cx="301116" cy="553358"/>
            </a:xfrm>
            <a:prstGeom prst="rect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7480710" y="4210980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6329388" y="3720526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173" name="正方形/長方形 172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正方形/長方形 173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9" name="グループ化 248"/>
          <p:cNvGrpSpPr/>
          <p:nvPr/>
        </p:nvGrpSpPr>
        <p:grpSpPr>
          <a:xfrm>
            <a:off x="7897525" y="3523362"/>
            <a:ext cx="1591370" cy="496972"/>
            <a:chOff x="7897525" y="3523362"/>
            <a:chExt cx="1591370" cy="496972"/>
          </a:xfrm>
        </p:grpSpPr>
        <p:sp>
          <p:nvSpPr>
            <p:cNvPr id="150" name="平行四辺形 149"/>
            <p:cNvSpPr/>
            <p:nvPr/>
          </p:nvSpPr>
          <p:spPr>
            <a:xfrm>
              <a:off x="7897525" y="3532891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7897525" y="3975834"/>
              <a:ext cx="1028269" cy="44500"/>
            </a:xfrm>
            <a:prstGeom prst="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平行四辺形 151"/>
            <p:cNvSpPr/>
            <p:nvPr/>
          </p:nvSpPr>
          <p:spPr>
            <a:xfrm rot="5400000" flipH="1">
              <a:off x="8963623" y="3495062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平行四辺形 152"/>
            <p:cNvSpPr/>
            <p:nvPr/>
          </p:nvSpPr>
          <p:spPr>
            <a:xfrm>
              <a:off x="8003474" y="3754362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平行四辺形 153"/>
            <p:cNvSpPr/>
            <p:nvPr/>
          </p:nvSpPr>
          <p:spPr>
            <a:xfrm>
              <a:off x="8360821" y="3532890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平行四辺形 154"/>
            <p:cNvSpPr/>
            <p:nvPr/>
          </p:nvSpPr>
          <p:spPr>
            <a:xfrm>
              <a:off x="8631536" y="3523362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平行四辺形 155"/>
            <p:cNvSpPr/>
            <p:nvPr/>
          </p:nvSpPr>
          <p:spPr>
            <a:xfrm>
              <a:off x="8863125" y="3544354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8010092" y="3975834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平行四辺形 157"/>
            <p:cNvSpPr/>
            <p:nvPr/>
          </p:nvSpPr>
          <p:spPr>
            <a:xfrm>
              <a:off x="8865423" y="3929060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8079970" y="3791874"/>
              <a:ext cx="896390" cy="153381"/>
              <a:chOff x="8079970" y="1841154"/>
              <a:chExt cx="783155" cy="153381"/>
            </a:xfrm>
          </p:grpSpPr>
          <p:sp>
            <p:nvSpPr>
              <p:cNvPr id="179" name="平行四辺形 178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平行四辺形 179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平行四辺形 180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平行四辺形 181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平行四辺形 182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7" name="グループ化 236"/>
          <p:cNvGrpSpPr/>
          <p:nvPr/>
        </p:nvGrpSpPr>
        <p:grpSpPr>
          <a:xfrm>
            <a:off x="435599" y="2825887"/>
            <a:ext cx="1528106" cy="1520266"/>
            <a:chOff x="435599" y="2825887"/>
            <a:chExt cx="1528106" cy="1520266"/>
          </a:xfrm>
        </p:grpSpPr>
        <p:sp>
          <p:nvSpPr>
            <p:cNvPr id="159" name="正方形/長方形 158"/>
            <p:cNvSpPr/>
            <p:nvPr/>
          </p:nvSpPr>
          <p:spPr>
            <a:xfrm>
              <a:off x="435599" y="2825887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927070" y="3353674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978478" y="3405083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097470" y="3907365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519386" y="2888625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角丸四角形 163"/>
            <p:cNvSpPr/>
            <p:nvPr/>
          </p:nvSpPr>
          <p:spPr>
            <a:xfrm>
              <a:off x="922592" y="2888625"/>
              <a:ext cx="833165" cy="340173"/>
            </a:xfrm>
            <a:prstGeom prst="roundRect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片側の 2 つの角を丸めた四角形 164"/>
            <p:cNvSpPr/>
            <p:nvPr/>
          </p:nvSpPr>
          <p:spPr>
            <a:xfrm rot="16200000">
              <a:off x="1827147" y="3143883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582783" y="2978234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86" name="角丸四角形 185"/>
            <p:cNvSpPr/>
            <p:nvPr/>
          </p:nvSpPr>
          <p:spPr>
            <a:xfrm>
              <a:off x="922592" y="2948941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2262617" y="2812991"/>
            <a:ext cx="1591359" cy="1486609"/>
            <a:chOff x="2262617" y="2812991"/>
            <a:chExt cx="1591359" cy="1486609"/>
          </a:xfrm>
        </p:grpSpPr>
        <p:sp>
          <p:nvSpPr>
            <p:cNvPr id="166" name="正方形/長方形 165"/>
            <p:cNvSpPr/>
            <p:nvPr/>
          </p:nvSpPr>
          <p:spPr>
            <a:xfrm>
              <a:off x="2262617" y="2872441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2347525" y="2812991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>
            <a:xfrm>
              <a:off x="2426920" y="2872441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2808991" y="2872441"/>
              <a:ext cx="789491" cy="322341"/>
            </a:xfrm>
            <a:prstGeom prst="roundRect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片側の 2 つの角を丸めた四角形 169"/>
            <p:cNvSpPr/>
            <p:nvPr/>
          </p:nvSpPr>
          <p:spPr>
            <a:xfrm rot="16200000">
              <a:off x="3666130" y="3114318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262617" y="3243718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/>
            <p:cNvSpPr txBox="1"/>
            <p:nvPr/>
          </p:nvSpPr>
          <p:spPr>
            <a:xfrm>
              <a:off x="2475083" y="2952834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2809813" y="2926081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4178654" y="5218177"/>
            <a:ext cx="1533140" cy="811694"/>
            <a:chOff x="4178654" y="5218177"/>
            <a:chExt cx="1533140" cy="811694"/>
          </a:xfrm>
        </p:grpSpPr>
        <p:sp>
          <p:nvSpPr>
            <p:cNvPr id="194" name="台形 193"/>
            <p:cNvSpPr/>
            <p:nvPr/>
          </p:nvSpPr>
          <p:spPr>
            <a:xfrm>
              <a:off x="4178654" y="5218177"/>
              <a:ext cx="1533140" cy="811694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4883364" y="5755689"/>
              <a:ext cx="114131" cy="217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4745924" y="5455658"/>
              <a:ext cx="387498" cy="22142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4783658" y="5495959"/>
              <a:ext cx="312028" cy="14435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6078125" y="4754567"/>
            <a:ext cx="1549905" cy="1548402"/>
            <a:chOff x="6078125" y="4754567"/>
            <a:chExt cx="1549905" cy="1548402"/>
          </a:xfrm>
        </p:grpSpPr>
        <p:sp>
          <p:nvSpPr>
            <p:cNvPr id="188" name="1 つの角を丸めた四角形 187"/>
            <p:cNvSpPr/>
            <p:nvPr/>
          </p:nvSpPr>
          <p:spPr>
            <a:xfrm>
              <a:off x="6078125" y="4754568"/>
              <a:ext cx="1549905" cy="1548401"/>
            </a:xfrm>
            <a:prstGeom prst="snipRoundRect">
              <a:avLst>
                <a:gd name="adj1" fmla="val 0"/>
                <a:gd name="adj2" fmla="val 7408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片側の 2 つの角を丸めた四角形 188"/>
            <p:cNvSpPr/>
            <p:nvPr/>
          </p:nvSpPr>
          <p:spPr>
            <a:xfrm>
              <a:off x="6242835" y="5528769"/>
              <a:ext cx="1186211" cy="774200"/>
            </a:xfrm>
            <a:prstGeom prst="round2SameRect">
              <a:avLst>
                <a:gd name="adj1" fmla="val 8735"/>
                <a:gd name="adj2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6242835" y="4754568"/>
              <a:ext cx="1186211" cy="6867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片側の 2 つの角を丸めた四角形 190"/>
            <p:cNvSpPr/>
            <p:nvPr/>
          </p:nvSpPr>
          <p:spPr>
            <a:xfrm rot="10800000">
              <a:off x="6590133" y="4754567"/>
              <a:ext cx="760394" cy="686798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6924144" y="4821288"/>
              <a:ext cx="301116" cy="5533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7480710" y="6167796"/>
              <a:ext cx="91594" cy="8800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0" name="グループ化 219"/>
            <p:cNvGrpSpPr/>
            <p:nvPr/>
          </p:nvGrpSpPr>
          <p:grpSpPr>
            <a:xfrm>
              <a:off x="6329388" y="5677342"/>
              <a:ext cx="1047377" cy="561365"/>
              <a:chOff x="6329388" y="1769806"/>
              <a:chExt cx="1047377" cy="1065783"/>
            </a:xfrm>
            <a:solidFill>
              <a:schemeClr val="bg2">
                <a:lumMod val="60000"/>
                <a:lumOff val="40000"/>
              </a:schemeClr>
            </a:solidFill>
          </p:grpSpPr>
          <p:sp>
            <p:nvSpPr>
              <p:cNvPr id="221" name="正方形/長方形 220"/>
              <p:cNvSpPr/>
              <p:nvPr/>
            </p:nvSpPr>
            <p:spPr bwMode="auto">
              <a:xfrm>
                <a:off x="6329388" y="1769806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正方形/長方形 221"/>
              <p:cNvSpPr/>
              <p:nvPr/>
            </p:nvSpPr>
            <p:spPr bwMode="auto">
              <a:xfrm>
                <a:off x="6329388" y="2024822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正方形/長方形 222"/>
              <p:cNvSpPr/>
              <p:nvPr/>
            </p:nvSpPr>
            <p:spPr bwMode="auto">
              <a:xfrm>
                <a:off x="6329388" y="2279838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/>
              <p:cNvSpPr/>
              <p:nvPr/>
            </p:nvSpPr>
            <p:spPr bwMode="auto">
              <a:xfrm>
                <a:off x="6329388" y="2534854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正方形/長方形 224"/>
              <p:cNvSpPr/>
              <p:nvPr/>
            </p:nvSpPr>
            <p:spPr bwMode="auto">
              <a:xfrm>
                <a:off x="6329388" y="2789870"/>
                <a:ext cx="1047377" cy="4571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0" name="グループ化 249"/>
          <p:cNvGrpSpPr/>
          <p:nvPr/>
        </p:nvGrpSpPr>
        <p:grpSpPr>
          <a:xfrm>
            <a:off x="7897525" y="5480178"/>
            <a:ext cx="1591370" cy="496972"/>
            <a:chOff x="7897525" y="5480178"/>
            <a:chExt cx="1591370" cy="496972"/>
          </a:xfrm>
        </p:grpSpPr>
        <p:sp>
          <p:nvSpPr>
            <p:cNvPr id="198" name="平行四辺形 197"/>
            <p:cNvSpPr/>
            <p:nvPr/>
          </p:nvSpPr>
          <p:spPr>
            <a:xfrm>
              <a:off x="7897525" y="5489707"/>
              <a:ext cx="1591370" cy="442944"/>
            </a:xfrm>
            <a:prstGeom prst="parallelogram">
              <a:avLst>
                <a:gd name="adj" fmla="val 12751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897525" y="5932650"/>
              <a:ext cx="1028269" cy="44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平行四辺形 199"/>
            <p:cNvSpPr/>
            <p:nvPr/>
          </p:nvSpPr>
          <p:spPr>
            <a:xfrm rot="5400000" flipH="1">
              <a:off x="8963623" y="5451878"/>
              <a:ext cx="487443" cy="563101"/>
            </a:xfrm>
            <a:prstGeom prst="parallelogram">
              <a:avLst>
                <a:gd name="adj" fmla="val 9117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平行四辺形 200"/>
            <p:cNvSpPr/>
            <p:nvPr/>
          </p:nvSpPr>
          <p:spPr>
            <a:xfrm>
              <a:off x="8003474" y="5711178"/>
              <a:ext cx="1080363" cy="221472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平行四辺形 201"/>
            <p:cNvSpPr/>
            <p:nvPr/>
          </p:nvSpPr>
          <p:spPr>
            <a:xfrm>
              <a:off x="8360821" y="5489706"/>
              <a:ext cx="915306" cy="187636"/>
            </a:xfrm>
            <a:prstGeom prst="parallelogram">
              <a:avLst>
                <a:gd name="adj" fmla="val 127515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平行四辺形 202"/>
            <p:cNvSpPr/>
            <p:nvPr/>
          </p:nvSpPr>
          <p:spPr>
            <a:xfrm>
              <a:off x="8631536" y="5480178"/>
              <a:ext cx="621923" cy="177810"/>
            </a:xfrm>
            <a:prstGeom prst="parallelogram">
              <a:avLst>
                <a:gd name="adj" fmla="val 127515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平行四辺形 203"/>
            <p:cNvSpPr/>
            <p:nvPr/>
          </p:nvSpPr>
          <p:spPr>
            <a:xfrm>
              <a:off x="8863125" y="5501170"/>
              <a:ext cx="287001" cy="135826"/>
            </a:xfrm>
            <a:prstGeom prst="parallelogram">
              <a:avLst>
                <a:gd name="adj" fmla="val 127515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8010092" y="5932650"/>
              <a:ext cx="784946" cy="445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平行四辺形 205"/>
            <p:cNvSpPr/>
            <p:nvPr/>
          </p:nvSpPr>
          <p:spPr>
            <a:xfrm>
              <a:off x="8865423" y="5885876"/>
              <a:ext cx="88854" cy="23436"/>
            </a:xfrm>
            <a:prstGeom prst="parallelogram">
              <a:avLst>
                <a:gd name="adj" fmla="val 12751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8079970" y="5748690"/>
              <a:ext cx="896390" cy="153381"/>
              <a:chOff x="8079970" y="1841154"/>
              <a:chExt cx="783155" cy="153381"/>
            </a:xfrm>
          </p:grpSpPr>
          <p:sp>
            <p:nvSpPr>
              <p:cNvPr id="227" name="平行四辺形 226"/>
              <p:cNvSpPr/>
              <p:nvPr/>
            </p:nvSpPr>
            <p:spPr>
              <a:xfrm>
                <a:off x="8283142" y="1841154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平行四辺形 227"/>
              <p:cNvSpPr/>
              <p:nvPr/>
            </p:nvSpPr>
            <p:spPr>
              <a:xfrm>
                <a:off x="8130763" y="1948026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平行四辺形 228"/>
              <p:cNvSpPr/>
              <p:nvPr/>
            </p:nvSpPr>
            <p:spPr>
              <a:xfrm>
                <a:off x="8079970" y="198365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平行四辺形 229"/>
              <p:cNvSpPr/>
              <p:nvPr/>
            </p:nvSpPr>
            <p:spPr>
              <a:xfrm>
                <a:off x="8232349" y="1876778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平行四辺形 230"/>
              <p:cNvSpPr/>
              <p:nvPr/>
            </p:nvSpPr>
            <p:spPr>
              <a:xfrm>
                <a:off x="8181556" y="1912402"/>
                <a:ext cx="579983" cy="10883"/>
              </a:xfrm>
              <a:prstGeom prst="parallelogram">
                <a:avLst>
                  <a:gd name="adj" fmla="val 127515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8" name="グループ化 237"/>
          <p:cNvGrpSpPr/>
          <p:nvPr/>
        </p:nvGrpSpPr>
        <p:grpSpPr>
          <a:xfrm>
            <a:off x="435599" y="4782703"/>
            <a:ext cx="1528106" cy="1520266"/>
            <a:chOff x="435599" y="4782703"/>
            <a:chExt cx="1528106" cy="1520266"/>
          </a:xfrm>
        </p:grpSpPr>
        <p:sp>
          <p:nvSpPr>
            <p:cNvPr id="207" name="正方形/長方形 206"/>
            <p:cNvSpPr/>
            <p:nvPr/>
          </p:nvSpPr>
          <p:spPr>
            <a:xfrm>
              <a:off x="435599" y="4782703"/>
              <a:ext cx="1528106" cy="15202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927070" y="5310490"/>
              <a:ext cx="464692" cy="4646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978478" y="5361899"/>
              <a:ext cx="361875" cy="36187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角丸四角形 209"/>
            <p:cNvSpPr/>
            <p:nvPr/>
          </p:nvSpPr>
          <p:spPr>
            <a:xfrm>
              <a:off x="1097470" y="5864181"/>
              <a:ext cx="102182" cy="37452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角丸四角形 210"/>
            <p:cNvSpPr/>
            <p:nvPr/>
          </p:nvSpPr>
          <p:spPr>
            <a:xfrm>
              <a:off x="519386" y="4845441"/>
              <a:ext cx="340064" cy="340173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角丸四角形 211"/>
            <p:cNvSpPr/>
            <p:nvPr/>
          </p:nvSpPr>
          <p:spPr>
            <a:xfrm>
              <a:off x="922592" y="4845441"/>
              <a:ext cx="833165" cy="340173"/>
            </a:xfrm>
            <a:prstGeom prst="round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片側の 2 つの角を丸めた四角形 212"/>
            <p:cNvSpPr/>
            <p:nvPr/>
          </p:nvSpPr>
          <p:spPr>
            <a:xfrm rot="16200000">
              <a:off x="1827147" y="5100699"/>
              <a:ext cx="151001" cy="122115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582783" y="4935050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234" name="角丸四角形 233"/>
            <p:cNvSpPr/>
            <p:nvPr/>
          </p:nvSpPr>
          <p:spPr>
            <a:xfrm>
              <a:off x="922592" y="4905757"/>
              <a:ext cx="833165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2262617" y="4769807"/>
            <a:ext cx="1591359" cy="1486609"/>
            <a:chOff x="2262617" y="4769807"/>
            <a:chExt cx="1591359" cy="1486609"/>
          </a:xfrm>
        </p:grpSpPr>
        <p:sp>
          <p:nvSpPr>
            <p:cNvPr id="214" name="正方形/長方形 213"/>
            <p:cNvSpPr/>
            <p:nvPr/>
          </p:nvSpPr>
          <p:spPr>
            <a:xfrm>
              <a:off x="2262617" y="4829257"/>
              <a:ext cx="1591359" cy="1427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347525" y="4769807"/>
              <a:ext cx="1448004" cy="144057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2426920" y="4829257"/>
              <a:ext cx="322238" cy="322341"/>
            </a:xfrm>
            <a:prstGeom prst="round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角丸四角形 216"/>
            <p:cNvSpPr/>
            <p:nvPr/>
          </p:nvSpPr>
          <p:spPr>
            <a:xfrm>
              <a:off x="2808991" y="4829257"/>
              <a:ext cx="789491" cy="322341"/>
            </a:xfrm>
            <a:prstGeom prst="round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片側の 2 つの角を丸めた四角形 217"/>
            <p:cNvSpPr/>
            <p:nvPr/>
          </p:nvSpPr>
          <p:spPr>
            <a:xfrm rot="16200000">
              <a:off x="3666130" y="5071134"/>
              <a:ext cx="143085" cy="115714"/>
            </a:xfrm>
            <a:prstGeom prst="round2SameRect">
              <a:avLst>
                <a:gd name="adj1" fmla="val 873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262617" y="5200534"/>
              <a:ext cx="1591359" cy="1055881"/>
            </a:xfrm>
            <a:prstGeom prst="rect">
              <a:avLst/>
            </a:prstGeom>
            <a:pattFill prst="narHorz">
              <a:fgClr>
                <a:schemeClr val="accent3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2475083" y="4909650"/>
              <a:ext cx="213269" cy="160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/>
                <a:t>2D</a:t>
              </a:r>
              <a:endParaRPr kumimoji="1" lang="ja-JP" altLang="en-US" dirty="0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2809813" y="4882897"/>
              <a:ext cx="793038" cy="22606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99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PPTX308_フロッピーディスクのイラスト</dc:title>
  <dc:subject>PPTX308_フロッピーディスクのイラスト</dc:subject>
  <dc:creator>http://www.digipot.net</dc:creator>
  <cp:lastModifiedBy/>
  <cp:revision>1</cp:revision>
  <dcterms:created xsi:type="dcterms:W3CDTF">2014-01-30T05:12:09Z</dcterms:created>
  <dcterms:modified xsi:type="dcterms:W3CDTF">2015-06-10T07:26:25Z</dcterms:modified>
  <cp:category/>
  <cp:version>1</cp:version>
</cp:coreProperties>
</file>